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75" r:id="rId5"/>
    <p:sldId id="259" r:id="rId6"/>
    <p:sldId id="271" r:id="rId7"/>
    <p:sldId id="272" r:id="rId8"/>
    <p:sldId id="274" r:id="rId9"/>
    <p:sldId id="269" r:id="rId10"/>
    <p:sldId id="267" r:id="rId11"/>
    <p:sldId id="276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0E6"/>
    <a:srgbClr val="FAE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>
      <p:cViewPr varScale="1">
        <p:scale>
          <a:sx n="83" d="100"/>
          <a:sy n="83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XX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2" b="3857"/>
          <a:stretch/>
        </p:blipFill>
        <p:spPr bwMode="auto">
          <a:xfrm>
            <a:off x="473193" y="2060848"/>
            <a:ext cx="8208912" cy="3295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388"/>
            <a:ext cx="8640960" cy="115212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по созданию библиотечного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медиацентра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«Время вперед!»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869" y="5589240"/>
            <a:ext cx="8136904" cy="960512"/>
          </a:xfrm>
        </p:spPr>
        <p:txBody>
          <a:bodyPr>
            <a:normAutofit lnSpcReduction="10000"/>
          </a:bodyPr>
          <a:lstStyle/>
          <a:p>
            <a:r>
              <a:rPr lang="ru-RU" altLang="ru-RU" sz="2000" dirty="0">
                <a:solidFill>
                  <a:srgbClr val="003296"/>
                </a:solidFill>
                <a:latin typeface="Segoe UI Semibold" pitchFamily="34" charset="0"/>
                <a:cs typeface="Times New Roman" pitchFamily="18" charset="0"/>
              </a:rPr>
              <a:t>Муниципальное общеобразовательное бюджетное учреждение средняя общеобразовательная школа № 24 города Сочи имени Героя Советского Союза Г.К. Жукова</a:t>
            </a:r>
          </a:p>
          <a:p>
            <a:endParaRPr lang="ru-RU" sz="2000" dirty="0"/>
          </a:p>
        </p:txBody>
      </p:sp>
      <p:pic>
        <p:nvPicPr>
          <p:cNvPr id="6" name="Picture 21" descr="C:\Desktop\Downloads\WhatsApp Image 2023-03-13 at 15.03.29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4" b="16411"/>
          <a:stretch/>
        </p:blipFill>
        <p:spPr bwMode="auto">
          <a:xfrm>
            <a:off x="-34488" y="1298883"/>
            <a:ext cx="2160212" cy="18420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392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 flipH="1">
            <a:off x="4023312" y="22673"/>
            <a:ext cx="5148064" cy="6858000"/>
          </a:xfrm>
          <a:prstGeom prst="snip1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0" y="22673"/>
            <a:ext cx="5796136" cy="6858000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52520" y="0"/>
            <a:ext cx="1975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 Black" pitchFamily="34" charset="0"/>
              </a:rPr>
              <a:t>ДО</a:t>
            </a:r>
            <a:endParaRPr lang="ru-RU" sz="4000" b="1" dirty="0"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8665" y="643360"/>
            <a:ext cx="3824647" cy="2808312"/>
          </a:xfrm>
          <a:prstGeom prst="roundRect">
            <a:avLst/>
          </a:prstGeom>
          <a:solidFill>
            <a:srgbClr val="FAF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9" y="846626"/>
            <a:ext cx="3202375" cy="2401781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932040" y="836712"/>
            <a:ext cx="4211960" cy="3632866"/>
          </a:xfrm>
          <a:prstGeom prst="roundRect">
            <a:avLst/>
          </a:prstGeom>
          <a:solidFill>
            <a:srgbClr val="FAF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3528" y="3558616"/>
            <a:ext cx="4373335" cy="3284984"/>
          </a:xfrm>
          <a:prstGeom prst="roundRect">
            <a:avLst/>
          </a:prstGeom>
          <a:solidFill>
            <a:srgbClr val="FAF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17551"/>
            <a:ext cx="3828251" cy="28711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24" y="3717031"/>
            <a:ext cx="3957541" cy="29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вырезанным углом 1"/>
          <p:cNvSpPr/>
          <p:nvPr/>
        </p:nvSpPr>
        <p:spPr>
          <a:xfrm>
            <a:off x="0" y="22673"/>
            <a:ext cx="5796136" cy="6858000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одним вырезанным углом 2"/>
          <p:cNvSpPr/>
          <p:nvPr/>
        </p:nvSpPr>
        <p:spPr>
          <a:xfrm flipH="1">
            <a:off x="4023312" y="22673"/>
            <a:ext cx="5148064" cy="6858000"/>
          </a:xfrm>
          <a:prstGeom prst="snip1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836712"/>
            <a:ext cx="3744416" cy="2808312"/>
          </a:xfrm>
          <a:prstGeom prst="roundRect">
            <a:avLst/>
          </a:prstGeom>
          <a:solidFill>
            <a:srgbClr val="FAF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6" y="1124744"/>
            <a:ext cx="3213932" cy="228958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881844" y="3910899"/>
            <a:ext cx="4032448" cy="2808312"/>
          </a:xfrm>
          <a:prstGeom prst="roundRect">
            <a:avLst/>
          </a:prstGeom>
          <a:solidFill>
            <a:srgbClr val="FAF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58" y="4073480"/>
            <a:ext cx="3504220" cy="2483149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914292" y="1444625"/>
            <a:ext cx="4067944" cy="2808312"/>
          </a:xfrm>
          <a:prstGeom prst="roundRect">
            <a:avLst/>
          </a:prstGeom>
          <a:solidFill>
            <a:srgbClr val="FAF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758" y="1679424"/>
            <a:ext cx="3683012" cy="23387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9276" y="12882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ПОСЛЕ</a:t>
            </a:r>
            <a:endParaRPr lang="ru-RU" sz="4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3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9057" y="188640"/>
            <a:ext cx="5328592" cy="58092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Заключение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908720"/>
            <a:ext cx="8383666" cy="5711646"/>
          </a:xfrm>
          <a:prstGeom prst="roundRect">
            <a:avLst/>
          </a:prstGeom>
          <a:solidFill>
            <a:srgbClr val="FAEACA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7931224" cy="53492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Если создать единое межшкольное клубное пространство , то учащиеся смогут реализовать познавательные , творческие , личностные потребности , успешно социализироваться в современном обществе, так как  это будет способствовать активизации детских и молодежных инициатив при учете интересов и склонностей учащихся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54"/>
            <a:ext cx="1187623" cy="224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2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9552" y="980728"/>
            <a:ext cx="7704856" cy="5112568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2901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4162"/>
            <a:ext cx="7704856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развивающие детское пространство.	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Специальные условия для общественной деятельности.						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моделировать социальные структуры.						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Освоение взрослого общества.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Информатизация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1" descr="C:\Desktop\Downloads\WhatsApp Image 2023-03-13 at 15.03.29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4" b="16411"/>
          <a:stretch/>
        </p:blipFill>
        <p:spPr bwMode="auto">
          <a:xfrm>
            <a:off x="6759142" y="25361"/>
            <a:ext cx="2077785" cy="16034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07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8856984" cy="49251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Основная цель</a:t>
            </a:r>
            <a:r>
              <a:rPr lang="ru-RU" dirty="0" smtClean="0">
                <a:latin typeface="Arial Black" pitchFamily="34" charset="0"/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Создание библиотечно-информационного центра как качественно нового 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уровня библиотечной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информации и информации обслуживания детей, взрослых, преподавателей на основе внедрения новых информационных технологий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Формирование информационной компетентности участников образовательного процесса</a:t>
            </a:r>
          </a:p>
          <a:p>
            <a:pPr marL="2103120" lvl="7" indent="0">
              <a:buNone/>
            </a:pP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03120" lvl="7" indent="0">
              <a:buNone/>
            </a:pPr>
            <a:endParaRPr lang="ru-RU" sz="2400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13176"/>
            <a:ext cx="1871663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6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85184"/>
            <a:ext cx="1871634" cy="33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864096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Задачи</a:t>
            </a:r>
          </a:p>
          <a:p>
            <a:pPr algn="ctr"/>
            <a:endParaRPr lang="ru-RU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участникам образовательного процесса – обучающимся, педагогическим работникам доступа к информации, знаниям, идеям, культурным ценностям посредствам использования библиотечно-информационных ресурсов школы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технологии создания специального развивающего подросткового пространства: рассмотреть варианты интерьера, подобрать материалы для отделки и оснащения, создать интерьер библиотечного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медиацентра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Составление сметы расходов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ремонтных работ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67600" cy="6389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План реализации проекта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7473846" cy="5976664"/>
          </a:xfrm>
        </p:spPr>
        <p:txBody>
          <a:bodyPr>
            <a:norm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Организационный этап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(сентябрь 2023-ноябрь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2023)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текста и создания пакета документов</a:t>
            </a:r>
          </a:p>
          <a:p>
            <a:pPr marL="457200" indent="-457200">
              <a:buClrTx/>
              <a:buAutoNum type="arabicPeriod" startAt="2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Основной этап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январь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2024-сентябрь 2024)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ведущих направлений проекта. Осуществление контроля и их реализации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Включение библиотечного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медиацентра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управленческую систему школы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и корректировка Программы развития школьной библиотеки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программы информационной грамотности «Информационная культура школьников»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развития детского чтения</a:t>
            </a:r>
          </a:p>
          <a:p>
            <a:pPr>
              <a:buClrTx/>
              <a:buAutoNum type="arabicPeriod" startAt="3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Аналитический этап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октябрь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2024-ноябрь2024)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результатов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проблем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Корректировка деятельности библиотечного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медиацентра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+mj-lt"/>
              <a:buAutoNum type="arabicPeriod"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Tx/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Tx/>
              <a:buNone/>
            </a:pP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37112"/>
            <a:ext cx="2304256" cy="410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5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Смета расходов </a:t>
            </a:r>
            <a:endParaRPr lang="ru-RU" dirty="0"/>
          </a:p>
        </p:txBody>
      </p:sp>
      <p:sp>
        <p:nvSpPr>
          <p:cNvPr id="2054" name="AutoShape 6" descr="Самоклеящаяся пленка для мебели d-c-fix, Плитка купить по выгодной цене в  интернет-магазине O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Самоклеящаяся пленка для мебели d-c-fix, Плитка купить по выгодной цене в  интернет-магазине O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Самоклеящаяся пленка для мебели d-c-fix, Плитка купить по выгодной цене в  интернет-магазине O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7974" y="2420888"/>
            <a:ext cx="3831977" cy="2923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2411" y="1412776"/>
            <a:ext cx="83529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Выполнение монтажных работ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2473817"/>
            <a:ext cx="3672408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2" y="2625788"/>
            <a:ext cx="3408313" cy="25134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60" y="2666956"/>
            <a:ext cx="3168352" cy="24940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2411" y="5229200"/>
            <a:ext cx="3513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Материалы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40000 руб.- 128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3484" y="527032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Рабочие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40000 руб.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7824" y="6198696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ИТОГО: 80000 руб.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1763688" y="1751330"/>
            <a:ext cx="1368152" cy="5975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724128" y="1751330"/>
            <a:ext cx="1656184" cy="6695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r>
              <a:rPr lang="ru-RU" dirty="0" smtClean="0"/>
              <a:t>Смета расходов </a:t>
            </a:r>
            <a:endParaRPr lang="ru-RU" dirty="0"/>
          </a:p>
        </p:txBody>
      </p:sp>
      <p:sp>
        <p:nvSpPr>
          <p:cNvPr id="27650" name="AutoShape 2" descr="Замена окон., калькулятор онлайн, конверт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⬇ Скачать картинки Укладка кафель, стоковые фото Укладка кафель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⬇ Скачать картинки Укладка кафель, стоковые фото Укладка кафель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0" name="AutoShape 12" descr="⬇ Скачать картинки Укладка кафель, стоковые фото Укладка кафель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2564904"/>
            <a:ext cx="2880320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7975" y="1427584"/>
            <a:ext cx="8584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Приобретение мебельного оборудования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91880" y="2573849"/>
            <a:ext cx="2592288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5" y="2708920"/>
            <a:ext cx="2616225" cy="2034115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6516216" y="2550040"/>
            <a:ext cx="2520280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16" y="2743201"/>
            <a:ext cx="2016224" cy="19998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96" y="2708920"/>
            <a:ext cx="2088232" cy="19998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942288"/>
            <a:ext cx="39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Стол полукруглый складной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35000 руб. – 5 шт.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1616" y="4942288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Стул складной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80000 руб. – 20 шт.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4942288"/>
            <a:ext cx="331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Стеллаж для кросс-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букинга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100000 руб.-7 шт.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23728" y="5839628"/>
            <a:ext cx="626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ИТОГО: 215000 руб.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899592" y="1889249"/>
            <a:ext cx="1152128" cy="5316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729727" y="1868045"/>
            <a:ext cx="1" cy="5316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372200" y="1889249"/>
            <a:ext cx="1404156" cy="5316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Смета расходов </a:t>
            </a:r>
            <a:endParaRPr lang="ru-RU" dirty="0"/>
          </a:p>
        </p:txBody>
      </p:sp>
      <p:sp>
        <p:nvSpPr>
          <p:cNvPr id="1026" name="AutoShape 2" descr="Колонка Eltronic 20-53 NEW - купить колонку с LED подсветкой и караоке  микрофонами по выгодной цене с доставкой по Москве, области и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олонка Eltronic 20-53 NEW - купить колонку с LED подсветкой и караоке  микрофонами по выгодной цене с доставкой по Москве, области и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611560" y="2420888"/>
            <a:ext cx="2232248" cy="2232248"/>
            <a:chOff x="539552" y="2636912"/>
            <a:chExt cx="2232248" cy="223224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39552" y="2636912"/>
              <a:ext cx="2232248" cy="22322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Большая Беспроводная Bluetooth колонка с микрофоном, FM радио, USB плеером.  Орбита 41740344 купить в интернет-магазине Wildberri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2852936"/>
              <a:ext cx="1768196" cy="1872208"/>
            </a:xfrm>
            <a:prstGeom prst="rect">
              <a:avLst/>
            </a:prstGeom>
            <a:noFill/>
          </p:spPr>
        </p:pic>
      </p:grpSp>
      <p:sp>
        <p:nvSpPr>
          <p:cNvPr id="1036" name="AutoShape 12" descr="Купить Ноутбук HUAWEI MateBook D R5 14&quot; Серый по выгодной цене в Анадыре в  интернет-магазине МегаФона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Купить Ноутбук HUAWEI MateBook D R5 14&quot; Серый по выгодной цене в Анадыре в  интернет-магазине МегаФона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6475040" y="2456892"/>
            <a:ext cx="2448272" cy="2232248"/>
            <a:chOff x="6156176" y="2564904"/>
            <a:chExt cx="2664296" cy="223224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156176" y="2564904"/>
              <a:ext cx="2664296" cy="22322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0" name="Picture 16" descr="14&quot; Ноутбук HONOR MagicBook X 14NBR-WAI9 1920x1080, Intel Core i3 10110U  2.1 ГГц, RAM 8 ГБ, SSD 256 ГБ, Intel UHD Graphics, Windows 10 Home,  5301AAPL, космический серый — купить в интернет-магазине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44208" y="2780928"/>
              <a:ext cx="2145410" cy="1728192"/>
            </a:xfrm>
            <a:prstGeom prst="rect">
              <a:avLst/>
            </a:prstGeom>
            <a:noFill/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3307848" y="2374008"/>
            <a:ext cx="2808312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298" y="2530009"/>
            <a:ext cx="2393412" cy="20860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936" y="4837048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Колонка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70000 руб. – 4 шт.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7312" y="483704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Сплит-система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40000 руб. – 1шт.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0613" y="4837048"/>
            <a:ext cx="2613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Ноутбук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300000 руб. – 7 шт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3532" y="120478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Приобретение технического оборудования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331640" y="1666449"/>
            <a:ext cx="1264140" cy="7075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" idx="2"/>
          </p:cNvCxnSpPr>
          <p:nvPr/>
        </p:nvCxnSpPr>
        <p:spPr>
          <a:xfrm>
            <a:off x="4712004" y="1666449"/>
            <a:ext cx="0" cy="61042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530613" y="1666449"/>
            <a:ext cx="1306693" cy="7075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99592" y="597376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ИТОГО: 410000 руб.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8562" y="1268760"/>
            <a:ext cx="3720352" cy="37444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51512" y="1124744"/>
            <a:ext cx="4176464" cy="28534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11960" y="4159852"/>
            <a:ext cx="3888432" cy="25586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31427"/>
            <a:ext cx="3220626" cy="24154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36" y="1314783"/>
            <a:ext cx="3562720" cy="23762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71" y="1532028"/>
            <a:ext cx="3119534" cy="32713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119" y1="31423" x2="36548" y2="22921"/>
                        <a14:foregroundMark x1="48452" y1="29760" x2="47738" y2="20148"/>
                        <a14:foregroundMark x1="49524" y1="26433" x2="45595" y2="18299"/>
                        <a14:foregroundMark x1="37143" y1="36784" x2="47024" y2="27542"/>
                        <a14:foregroundMark x1="42381" y1="34011" x2="47381" y2="26248"/>
                        <a14:foregroundMark x1="48452" y1="44917" x2="53095" y2="51201"/>
                        <a14:foregroundMark x1="59286" y1="22736" x2="58571" y2="21627"/>
                        <a14:foregroundMark x1="56429" y1="27172" x2="53571" y2="31978"/>
                        <a14:foregroundMark x1="39167" y1="59704" x2="37976" y2="62292"/>
                        <a14:foregroundMark x1="36310" y1="61738" x2="32976" y2="55083"/>
                        <a14:foregroundMark x1="43810" y1="37523" x2="39524" y2="32348"/>
                        <a14:foregroundMark x1="37738" y1="27357" x2="50833" y2="60628"/>
                        <a14:foregroundMark x1="54524" y1="23660" x2="32738" y2="50277"/>
                        <a14:foregroundMark x1="44048" y1="44177" x2="49286" y2="30129"/>
                        <a14:foregroundMark x1="35952" y1="27911" x2="33571" y2="65619"/>
                        <a14:foregroundMark x1="48571" y1="57856" x2="63333" y2="54529"/>
                        <a14:foregroundMark x1="52143" y1="81701" x2="67381" y2="38262"/>
                        <a14:foregroundMark x1="64524" y1="28096" x2="61429" y2="26987"/>
                        <a14:foregroundMark x1="52262" y1="32902" x2="40000" y2="42329"/>
                        <a14:foregroundMark x1="39167" y1="40665" x2="39167" y2="40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68" y="4779318"/>
            <a:ext cx="3514632" cy="2263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</TotalTime>
  <Words>332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Проект по созданию библиотечного медиацентра «Время вперед!»</vt:lpstr>
      <vt:lpstr>Актуальность проекта </vt:lpstr>
      <vt:lpstr>Презентация PowerPoint</vt:lpstr>
      <vt:lpstr>Презентация PowerPoint</vt:lpstr>
      <vt:lpstr>План реализации проекта </vt:lpstr>
      <vt:lpstr>Смета расходов </vt:lpstr>
      <vt:lpstr>Смета расходов </vt:lpstr>
      <vt:lpstr>Смета расходов </vt:lpstr>
      <vt:lpstr>Мероприятия 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1</cp:lastModifiedBy>
  <cp:revision>97</cp:revision>
  <dcterms:created xsi:type="dcterms:W3CDTF">2023-03-15T10:23:30Z</dcterms:created>
  <dcterms:modified xsi:type="dcterms:W3CDTF">2023-11-07T14:38:01Z</dcterms:modified>
</cp:coreProperties>
</file>